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2" r:id="rId6"/>
    <p:sldId id="264" r:id="rId7"/>
    <p:sldId id="267" r:id="rId8"/>
    <p:sldId id="269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565D9-0E29-4353-8241-031CD6E7172B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7F9361-F7F3-43B5-B21C-65E5F5665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565D9-0E29-4353-8241-031CD6E7172B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9361-F7F3-43B5-B21C-65E5F5665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565D9-0E29-4353-8241-031CD6E7172B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9361-F7F3-43B5-B21C-65E5F5665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74565D9-0E29-4353-8241-031CD6E7172B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47F9361-F7F3-43B5-B21C-65E5F5665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565D9-0E29-4353-8241-031CD6E7172B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9361-F7F3-43B5-B21C-65E5F5665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565D9-0E29-4353-8241-031CD6E7172B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9361-F7F3-43B5-B21C-65E5F5665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9361-F7F3-43B5-B21C-65E5F5665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565D9-0E29-4353-8241-031CD6E7172B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565D9-0E29-4353-8241-031CD6E7172B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9361-F7F3-43B5-B21C-65E5F5665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565D9-0E29-4353-8241-031CD6E7172B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9361-F7F3-43B5-B21C-65E5F5665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74565D9-0E29-4353-8241-031CD6E7172B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47F9361-F7F3-43B5-B21C-65E5F5665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565D9-0E29-4353-8241-031CD6E7172B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7F9361-F7F3-43B5-B21C-65E5F5665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74565D9-0E29-4353-8241-031CD6E7172B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47F9361-F7F3-43B5-B21C-65E5F5665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76;&#1084;&#1080;&#1085;&#1080;&#1089;&#1090;&#1088;&#1072;&#1090;&#1086;&#1088;\Desktop\&#1059;&#1088;&#1086;&#1082;%20&#1087;&#1072;&#1084;&#1103;&#1090;&#1080;-&#1052;&#1041;&#1054;&#1059;%20&#1057;&#1054;&#1064;%2014\&#1042;&#1086;&#1077;&#1085;&#1085;&#1099;&#1077;%20&#1055;&#1077;&#1089;&#1085;&#1080;%20-%20&#1052;&#1099;%20&#1047;&#1085;&#1072;&#1077;&#1084;%20&#1054;%20&#1042;&#1086;&#1081;&#1085;&#1077;%20&#1051;&#1080;&#1096;&#1100;%20&#1055;&#1086;&#1085;&#1072;&#1089;&#1083;&#1099;&#1096;&#1082;&#1077;%20%5b&#1089;%20&#1089;&#1072;&#1081;&#1090;&#1072;%20www.ololo.fm%5d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5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png"/><Relationship Id="rId7" Type="http://schemas.openxmlformats.org/officeDocument/2006/relationships/image" Target="../media/image4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Урок памяти</a:t>
            </a:r>
          </a:p>
          <a:p>
            <a:r>
              <a:rPr lang="ru-RU" dirty="0" smtClean="0"/>
              <a:t>Посвящается учителям и выпускникам Соколовской школы, защищавшим нашу Родину в годы Великой Отечественной войны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«Сохраним </a:t>
            </a:r>
            <a:r>
              <a:rPr lang="ru-RU" b="1" dirty="0"/>
              <a:t>в сердцах своих</a:t>
            </a:r>
            <a:br>
              <a:rPr lang="ru-RU" b="1" dirty="0"/>
            </a:br>
            <a:r>
              <a:rPr lang="ru-RU" b="1" dirty="0"/>
              <a:t>Память светлую о них!»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357686" y="5572140"/>
            <a:ext cx="39290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Ткачева Т.Г.,</a:t>
            </a:r>
          </a:p>
          <a:p>
            <a:r>
              <a:rPr lang="ru-RU" dirty="0"/>
              <a:t>у</a:t>
            </a:r>
            <a:r>
              <a:rPr lang="ru-RU" dirty="0" smtClean="0"/>
              <a:t>читель истории </a:t>
            </a:r>
            <a:r>
              <a:rPr lang="ru-RU" dirty="0" err="1" smtClean="0"/>
              <a:t>МБОУ</a:t>
            </a:r>
            <a:r>
              <a:rPr lang="ru-RU" dirty="0" smtClean="0"/>
              <a:t> </a:t>
            </a:r>
            <a:r>
              <a:rPr lang="ru-RU" dirty="0" err="1" smtClean="0"/>
              <a:t>СОШ</a:t>
            </a:r>
            <a:r>
              <a:rPr lang="ru-RU" dirty="0" smtClean="0"/>
              <a:t> № 14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2015 г.</a:t>
            </a:r>
            <a:endParaRPr lang="ru-RU" dirty="0"/>
          </a:p>
        </p:txBody>
      </p:sp>
      <p:pic>
        <p:nvPicPr>
          <p:cNvPr id="5" name="Военные Песни - Мы Знаем О Войне Лишь Понаслышке [с сайта www.ololo.fm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428596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4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Татьяна\Desktop\РОЛИК О ВОЙНЕ\7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771800" y="4653136"/>
            <a:ext cx="1971006" cy="1765080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sz="2800" dirty="0" smtClean="0"/>
              <a:t>В памяти человеческой</a:t>
            </a:r>
          </a:p>
          <a:p>
            <a:r>
              <a:rPr lang="ru-RU" sz="2800" dirty="0" smtClean="0"/>
              <a:t> 22 июня 1941 года </a:t>
            </a:r>
          </a:p>
          <a:p>
            <a:r>
              <a:rPr lang="ru-RU" sz="2800" dirty="0" smtClean="0"/>
              <a:t>осталось не просто  как </a:t>
            </a:r>
          </a:p>
          <a:p>
            <a:r>
              <a:rPr lang="ru-RU" sz="2800" dirty="0" smtClean="0"/>
              <a:t>роковая дата, но и как </a:t>
            </a:r>
          </a:p>
          <a:p>
            <a:r>
              <a:rPr lang="ru-RU" sz="2800" dirty="0" smtClean="0"/>
              <a:t>рубеж, начало отсчёта </a:t>
            </a:r>
          </a:p>
          <a:p>
            <a:r>
              <a:rPr lang="ru-RU" sz="2800" dirty="0" smtClean="0"/>
              <a:t>долгих  дней и ночей</a:t>
            </a:r>
          </a:p>
          <a:p>
            <a:r>
              <a:rPr lang="ru-RU" sz="2800" dirty="0" smtClean="0"/>
              <a:t> Великой Отечественной</a:t>
            </a:r>
          </a:p>
          <a:p>
            <a:r>
              <a:rPr lang="ru-RU" sz="2800" dirty="0" smtClean="0"/>
              <a:t> войны нашего народа.</a:t>
            </a:r>
          </a:p>
          <a:p>
            <a:endParaRPr lang="ru-RU" dirty="0"/>
          </a:p>
        </p:txBody>
      </p:sp>
      <p:pic>
        <p:nvPicPr>
          <p:cNvPr id="8" name="Рисунок 7" descr="IMAGE000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1259632" cy="887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23528" y="1700808"/>
            <a:ext cx="457200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Прошла война, </a:t>
            </a:r>
          </a:p>
          <a:p>
            <a:r>
              <a:rPr lang="ru-RU" sz="3200" dirty="0" smtClean="0"/>
              <a:t>прошла страда,</a:t>
            </a:r>
          </a:p>
          <a:p>
            <a:r>
              <a:rPr lang="ru-RU" sz="3200" dirty="0" smtClean="0"/>
              <a:t>Но боль взывает к людям</a:t>
            </a:r>
          </a:p>
          <a:p>
            <a:r>
              <a:rPr lang="ru-RU" sz="3200" dirty="0" smtClean="0"/>
              <a:t>Давайте, люди, </a:t>
            </a:r>
          </a:p>
          <a:p>
            <a:r>
              <a:rPr lang="ru-RU" sz="3200" dirty="0" smtClean="0"/>
              <a:t>никогда</a:t>
            </a:r>
          </a:p>
          <a:p>
            <a:r>
              <a:rPr lang="ru-RU" sz="3200" dirty="0" smtClean="0"/>
              <a:t>Об этом </a:t>
            </a:r>
          </a:p>
          <a:p>
            <a:r>
              <a:rPr lang="ru-RU" sz="3200" dirty="0" smtClean="0"/>
              <a:t>не забудем.</a:t>
            </a:r>
          </a:p>
          <a:p>
            <a:endParaRPr lang="ru-RU" dirty="0"/>
          </a:p>
        </p:txBody>
      </p:sp>
      <p:pic>
        <p:nvPicPr>
          <p:cNvPr id="11" name="Picture 2" descr="C:\Users\Татьяна\Desktop\альбом-1941-1945\титул-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96336" y="260648"/>
            <a:ext cx="786564" cy="10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тьяна\Desktop\альбом-1941-1945\58-выпуск 1941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5" y="764704"/>
            <a:ext cx="1880225" cy="1353532"/>
          </a:xfrm>
          <a:prstGeom prst="rect">
            <a:avLst/>
          </a:prstGeom>
          <a:noFill/>
        </p:spPr>
      </p:pic>
      <p:pic>
        <p:nvPicPr>
          <p:cNvPr id="5" name="Рисунок 4" descr="IMAGE000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583286"/>
            <a:ext cx="1244086" cy="87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C:\Users\Татьяна\Desktop\альбом-1941-1945\44-Антонцев-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8103" y="764704"/>
            <a:ext cx="1706603" cy="137309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660232" y="2060848"/>
            <a:ext cx="1318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Май 1939 г.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851920" y="2060848"/>
            <a:ext cx="1820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Выпуск 1941 г.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1643050"/>
            <a:ext cx="235745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</a:t>
            </a:r>
            <a:r>
              <a:rPr lang="ru-RU" sz="3200" dirty="0" smtClean="0"/>
              <a:t>Шагнули твердо, </a:t>
            </a:r>
          </a:p>
          <a:p>
            <a:r>
              <a:rPr lang="ru-RU" sz="3200" dirty="0" smtClean="0"/>
              <a:t>по-солдатски, </a:t>
            </a:r>
          </a:p>
          <a:p>
            <a:r>
              <a:rPr lang="ru-RU" sz="3200" dirty="0" smtClean="0"/>
              <a:t>от школьной двери </a:t>
            </a:r>
          </a:p>
          <a:p>
            <a:r>
              <a:rPr lang="ru-RU" sz="3200" dirty="0" smtClean="0"/>
              <a:t>прямо в бой».</a:t>
            </a: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627784" y="2492896"/>
            <a:ext cx="60486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Выпускники  1939, 1940 и 1941 годов  и ученики школы  ушли защищать Родину. Это </a:t>
            </a:r>
            <a:r>
              <a:rPr lang="ru-RU" sz="2400" dirty="0" err="1" smtClean="0"/>
              <a:t>Антонцев</a:t>
            </a:r>
            <a:r>
              <a:rPr lang="ru-RU" sz="2400" dirty="0" smtClean="0"/>
              <a:t> Петр, </a:t>
            </a:r>
            <a:r>
              <a:rPr lang="ru-RU" sz="2400" dirty="0" err="1" smtClean="0"/>
              <a:t>Вандина</a:t>
            </a:r>
            <a:r>
              <a:rPr lang="ru-RU" sz="2400" dirty="0" smtClean="0"/>
              <a:t> Ксения, </a:t>
            </a:r>
            <a:r>
              <a:rPr lang="ru-RU" sz="2400" dirty="0" err="1" smtClean="0"/>
              <a:t>Запара</a:t>
            </a:r>
            <a:r>
              <a:rPr lang="ru-RU" sz="2400" dirty="0" smtClean="0"/>
              <a:t> Максим, Коваленко Кирилл, Рогов Иван, Рыбалко Григорий, </a:t>
            </a:r>
            <a:r>
              <a:rPr lang="ru-RU" sz="2400" dirty="0" err="1" smtClean="0"/>
              <a:t>Остапенко</a:t>
            </a:r>
            <a:r>
              <a:rPr lang="ru-RU" sz="2400" dirty="0" smtClean="0"/>
              <a:t> Федор. Ушли на фронт и не вернулись с полей войны директор школы Михайлов Никифор Иванович, учителя Докукин Дмитрий Дмитриевич, Лобачевский Алексей Михайлович, </a:t>
            </a:r>
            <a:r>
              <a:rPr lang="ru-RU" sz="2400" dirty="0" err="1" smtClean="0"/>
              <a:t>Татарченко</a:t>
            </a:r>
            <a:r>
              <a:rPr lang="ru-RU" sz="2400" dirty="0" smtClean="0"/>
              <a:t> Михаил Петрович.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тьяна\Desktop\альбом-1941-1945\24-Рогов-4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4128" y="3284983"/>
            <a:ext cx="1368152" cy="1807613"/>
          </a:xfrm>
          <a:prstGeom prst="rect">
            <a:avLst/>
          </a:prstGeom>
          <a:noFill/>
        </p:spPr>
      </p:pic>
      <p:pic>
        <p:nvPicPr>
          <p:cNvPr id="5" name="Рисунок 4" descr="IMAGE000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982818" y="692696"/>
            <a:ext cx="1088851" cy="767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C:\Users\Татьяна\Desktop\альбом-1941-1945\23-Рогов-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36296" y="3933056"/>
            <a:ext cx="1512168" cy="1117981"/>
          </a:xfrm>
          <a:prstGeom prst="rect">
            <a:avLst/>
          </a:prstGeom>
          <a:noFill/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6934200" y="1752600"/>
            <a:ext cx="1984248" cy="3733800"/>
          </a:xfrm>
          <a:prstGeom prst="rect">
            <a:avLst/>
          </a:prstGeom>
        </p:spPr>
        <p:txBody>
          <a:bodyPr vert="horz" tIns="45720" bIns="4572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1643050"/>
            <a:ext cx="4929222" cy="5696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defRPr/>
            </a:pPr>
            <a:r>
              <a:rPr lang="ru-RU" sz="2200" dirty="0">
                <a:solidFill>
                  <a:schemeClr val="tx2"/>
                </a:solidFill>
              </a:rPr>
              <a:t>Рогов Иван Васильевич пропал без вести в 1943 году. Спиридонова Л.М., его племянница, прислала его фотографию и дубликат извещения  о том, что Рогов И.В. пропал без вести из военкомата.  После окончания школы, Рогов И.В. был призван в армию, служить начал в танковых войсках в г. </a:t>
            </a:r>
            <a:r>
              <a:rPr lang="ru-RU" sz="2200" dirty="0" err="1">
                <a:solidFill>
                  <a:schemeClr val="tx2"/>
                </a:solidFill>
              </a:rPr>
              <a:t>Брест-Литовске</a:t>
            </a:r>
            <a:r>
              <a:rPr lang="ru-RU" sz="2200" dirty="0">
                <a:solidFill>
                  <a:schemeClr val="tx2"/>
                </a:solidFill>
              </a:rPr>
              <a:t>, а накануне войны он служил под Минском в Красном Урочище.</a:t>
            </a:r>
          </a:p>
          <a:p>
            <a:pPr lvl="0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defRPr/>
            </a:pP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7" name="Picture 2" descr="C:\Users\Татьяна\Desktop\альбом-1941-1945\титул-2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5436096" y="476671"/>
            <a:ext cx="1800200" cy="24354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тьяна\Desktop\альбом-1941-1945\44-Антонцев-1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848368" y="377805"/>
            <a:ext cx="1435600" cy="1971075"/>
          </a:xfrm>
          <a:prstGeom prst="rect">
            <a:avLst/>
          </a:prstGeom>
          <a:noFill/>
        </p:spPr>
      </p:pic>
      <p:pic>
        <p:nvPicPr>
          <p:cNvPr id="5" name="Рисунок 4" descr="IMAGE000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172078" cy="82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C:\Users\Татьяна\Desktop\альбом-1941-1945\35-фото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03648" y="404664"/>
            <a:ext cx="1296144" cy="197905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83968" y="476672"/>
            <a:ext cx="44644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музее есть копии фотографий  еще одного выпускника, не вернувшегося с фронта – </a:t>
            </a:r>
            <a:r>
              <a:rPr lang="ru-RU" sz="2400" dirty="0" err="1"/>
              <a:t>Антонцева</a:t>
            </a:r>
            <a:r>
              <a:rPr lang="ru-RU" sz="2400" dirty="0"/>
              <a:t> Петра, погибшего уже в конце войны.</a:t>
            </a:r>
          </a:p>
        </p:txBody>
      </p:sp>
      <p:pic>
        <p:nvPicPr>
          <p:cNvPr id="6" name="Picture 3" descr="C:\Users\Татьяна\Desktop\альбом-1941-1945\37-Бойко-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9264" y="2636912"/>
            <a:ext cx="2053298" cy="1800200"/>
          </a:xfrm>
          <a:prstGeom prst="rect">
            <a:avLst/>
          </a:prstGeom>
          <a:noFill/>
        </p:spPr>
      </p:pic>
      <p:pic>
        <p:nvPicPr>
          <p:cNvPr id="7" name="Picture 2" descr="C:\Users\Татьяна\Desktop\альбом-1941-1945\36-Бойко-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339752" y="3573016"/>
            <a:ext cx="1656184" cy="2298396"/>
          </a:xfrm>
          <a:prstGeom prst="rect">
            <a:avLst/>
          </a:prstGeom>
          <a:noFill/>
        </p:spPr>
      </p:pic>
      <p:pic>
        <p:nvPicPr>
          <p:cNvPr id="9" name="Picture 4" descr="C:\Users\Татьяна\Desktop\альбом-1941-1945\38-Бойко-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139952" y="2564904"/>
            <a:ext cx="1514783" cy="2088232"/>
          </a:xfrm>
          <a:prstGeom prst="rect">
            <a:avLst/>
          </a:prstGeom>
          <a:noFill/>
        </p:spPr>
      </p:pic>
      <p:pic>
        <p:nvPicPr>
          <p:cNvPr id="10" name="Picture 5" descr="C:\Users\Татьяна\Desktop\альбом-1941-1945\39-Бойко-4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868144" y="2708920"/>
            <a:ext cx="1331205" cy="1827827"/>
          </a:xfrm>
          <a:prstGeom prst="rect">
            <a:avLst/>
          </a:prstGeom>
          <a:noFill/>
        </p:spPr>
      </p:pic>
      <p:pic>
        <p:nvPicPr>
          <p:cNvPr id="11" name="Picture 6" descr="C:\Users\Татьяна\Desktop\альбом-1941-1945\40-Бойко-5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596336" y="2708920"/>
            <a:ext cx="1296144" cy="1813738"/>
          </a:xfrm>
          <a:prstGeom prst="rect">
            <a:avLst/>
          </a:prstGeom>
          <a:noFill/>
        </p:spPr>
      </p:pic>
      <p:pic>
        <p:nvPicPr>
          <p:cNvPr id="12" name="Picture 7" descr="C:\Users\Татьяна\Desktop\альбом-1941-1945\41-Бойко-6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940152" y="4797152"/>
            <a:ext cx="1311025" cy="1800120"/>
          </a:xfrm>
          <a:prstGeom prst="rect">
            <a:avLst/>
          </a:prstGeom>
          <a:noFill/>
        </p:spPr>
      </p:pic>
      <p:pic>
        <p:nvPicPr>
          <p:cNvPr id="13" name="Picture 8" descr="C:\Users\Татьяна\Desktop\альбом-1941-1945\42-Бойко-7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596336" y="4797151"/>
            <a:ext cx="1349884" cy="1853473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763688" y="6093296"/>
            <a:ext cx="40384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Бойко Павел Филимонович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атьяна\Desktop\альбом-1941-1945\30-Киричкова-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556793"/>
            <a:ext cx="1296144" cy="1872208"/>
          </a:xfrm>
          <a:prstGeom prst="rect">
            <a:avLst/>
          </a:prstGeom>
          <a:noFill/>
        </p:spPr>
      </p:pic>
      <p:pic>
        <p:nvPicPr>
          <p:cNvPr id="5" name="Рисунок 4" descr="IMAGE000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1028062" cy="72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C:\Users\Татьяна\Desktop\альбом-1941-1945\29-Киричкова-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39952" y="620688"/>
            <a:ext cx="2088232" cy="15841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63688" y="692696"/>
            <a:ext cx="20844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Выпуск 1941 года</a:t>
            </a:r>
            <a:endParaRPr lang="ru-RU" sz="2000" dirty="0"/>
          </a:p>
        </p:txBody>
      </p:sp>
      <p:pic>
        <p:nvPicPr>
          <p:cNvPr id="8196" name="Picture 4" descr="C:\Users\Татьяна\Desktop\альбом-1941-1945\26-Киричкова-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23728" y="2132856"/>
            <a:ext cx="1527542" cy="1800120"/>
          </a:xfrm>
          <a:prstGeom prst="rect">
            <a:avLst/>
          </a:prstGeom>
          <a:noFill/>
        </p:spPr>
      </p:pic>
      <p:pic>
        <p:nvPicPr>
          <p:cNvPr id="8197" name="Picture 5" descr="C:\Users\Татьяна\Desktop\альбом-1941-1945\27-Киричкова-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03848" y="2708920"/>
            <a:ext cx="1453297" cy="1709102"/>
          </a:xfrm>
          <a:prstGeom prst="rect">
            <a:avLst/>
          </a:prstGeom>
          <a:noFill/>
        </p:spPr>
      </p:pic>
      <p:pic>
        <p:nvPicPr>
          <p:cNvPr id="8198" name="Picture 6" descr="C:\Users\Татьяна\Desktop\альбом-1941-1945\28-Киричкова-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07904" y="4149080"/>
            <a:ext cx="1521891" cy="1878752"/>
          </a:xfrm>
          <a:prstGeom prst="rect">
            <a:avLst/>
          </a:prstGeom>
          <a:noFill/>
        </p:spPr>
      </p:pic>
      <p:pic>
        <p:nvPicPr>
          <p:cNvPr id="9" name="Picture 2" descr="C:\Users\Татьяна\Desktop\альбом-1941-1945\3-Калмыков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300192" y="548680"/>
            <a:ext cx="2201229" cy="1607059"/>
          </a:xfrm>
          <a:prstGeom prst="rect">
            <a:avLst/>
          </a:prstGeom>
          <a:noFill/>
        </p:spPr>
      </p:pic>
      <p:pic>
        <p:nvPicPr>
          <p:cNvPr id="10" name="Picture 3" descr="C:\Users\Татьяна\Desktop\альбом-1941-1945\4-Калмыков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220072" y="2492896"/>
            <a:ext cx="1296144" cy="1815578"/>
          </a:xfrm>
          <a:prstGeom prst="rect">
            <a:avLst/>
          </a:prstGeom>
          <a:noFill/>
        </p:spPr>
      </p:pic>
      <p:pic>
        <p:nvPicPr>
          <p:cNvPr id="11" name="Picture 4" descr="C:\Users\Татьяна\Desktop\альбом-1941-1945\1-Калмыков-1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732240" y="2564904"/>
            <a:ext cx="1362212" cy="1656184"/>
          </a:xfrm>
          <a:prstGeom prst="rect">
            <a:avLst/>
          </a:prstGeom>
          <a:noFill/>
        </p:spPr>
      </p:pic>
      <p:pic>
        <p:nvPicPr>
          <p:cNvPr id="12" name="Picture 5" descr="C:\Users\Татьяна\Desktop\альбом-1941-1945\2-Калмыков-2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236296" y="3933056"/>
            <a:ext cx="1627738" cy="198884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436096" y="5805264"/>
            <a:ext cx="29389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Калмыков Николай</a:t>
            </a:r>
          </a:p>
          <a:p>
            <a:r>
              <a:rPr lang="ru-RU" sz="2400" dirty="0" smtClean="0"/>
              <a:t>Митрофанович</a:t>
            </a:r>
            <a:endParaRPr lang="ru-RU" sz="2400" dirty="0"/>
          </a:p>
        </p:txBody>
      </p:sp>
      <p:pic>
        <p:nvPicPr>
          <p:cNvPr id="14" name="Picture 2" descr="C:\Users\Татьяна\Desktop\альбом-1941-1945\34-Сугак-2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467544" y="3717031"/>
            <a:ext cx="1512168" cy="2076953"/>
          </a:xfrm>
          <a:prstGeom prst="rect">
            <a:avLst/>
          </a:prstGeom>
          <a:noFill/>
        </p:spPr>
      </p:pic>
      <p:pic>
        <p:nvPicPr>
          <p:cNvPr id="15" name="Picture 3" descr="C:\Users\Татьяна\Desktop\альбом-1941-1945\33-Сугак-1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2051720" y="4581128"/>
            <a:ext cx="1152128" cy="1604538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539552" y="6237312"/>
            <a:ext cx="3389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/>
              <a:t>Сугак</a:t>
            </a:r>
            <a:r>
              <a:rPr lang="ru-RU" sz="2400" dirty="0" smtClean="0"/>
              <a:t> Николай Петрович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907704" y="1196752"/>
            <a:ext cx="13932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Киричкова </a:t>
            </a:r>
          </a:p>
          <a:p>
            <a:r>
              <a:rPr lang="ru-RU" dirty="0" smtClean="0"/>
              <a:t>Любовь</a:t>
            </a:r>
          </a:p>
          <a:p>
            <a:r>
              <a:rPr lang="ru-RU" dirty="0" smtClean="0"/>
              <a:t>Ивановна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000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1100070" cy="775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 descr="C:\Users\Татьяна\Desktop\альбом-1941-1945\20-Говоров-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688" y="404663"/>
            <a:ext cx="1584176" cy="2128323"/>
          </a:xfrm>
          <a:prstGeom prst="rect">
            <a:avLst/>
          </a:prstGeom>
          <a:noFill/>
        </p:spPr>
      </p:pic>
      <p:pic>
        <p:nvPicPr>
          <p:cNvPr id="11268" name="Picture 4" descr="C:\Users\Татьяна\Desktop\альбом-1941-1945\18-Говоров-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1920" y="1340768"/>
            <a:ext cx="1656184" cy="2208246"/>
          </a:xfrm>
          <a:prstGeom prst="rect">
            <a:avLst/>
          </a:prstGeom>
          <a:noFill/>
        </p:spPr>
      </p:pic>
      <p:pic>
        <p:nvPicPr>
          <p:cNvPr id="11269" name="Picture 5" descr="C:\Users\Татьяна\Desktop\альбом-1941-1945\19-Говоров-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68144" y="1340768"/>
            <a:ext cx="1872208" cy="218521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923928" y="692696"/>
            <a:ext cx="3383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Говоров Василий </a:t>
            </a:r>
            <a:r>
              <a:rPr lang="ru-RU" sz="2400" dirty="0" err="1" smtClean="0"/>
              <a:t>Саввич</a:t>
            </a:r>
            <a:endParaRPr lang="ru-RU" sz="2400" dirty="0"/>
          </a:p>
        </p:txBody>
      </p:sp>
      <p:pic>
        <p:nvPicPr>
          <p:cNvPr id="7" name="Picture 2" descr="C:\Users\Татьяна\Desktop\альбом-1941-1945\17-Соколова-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1560" y="2924944"/>
            <a:ext cx="1947721" cy="2812318"/>
          </a:xfrm>
          <a:prstGeom prst="rect">
            <a:avLst/>
          </a:prstGeom>
          <a:noFill/>
        </p:spPr>
      </p:pic>
      <p:pic>
        <p:nvPicPr>
          <p:cNvPr id="8" name="Picture 3" descr="C:\Users\Татьяна\Desktop\альбом-1941-1945\14-Соколова-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59832" y="3645023"/>
            <a:ext cx="1296144" cy="1558761"/>
          </a:xfrm>
          <a:prstGeom prst="rect">
            <a:avLst/>
          </a:prstGeom>
          <a:noFill/>
        </p:spPr>
      </p:pic>
      <p:pic>
        <p:nvPicPr>
          <p:cNvPr id="9" name="Picture 4" descr="C:\Users\Татьяна\Desktop\альбом-1941-1945\15-Соколова-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211960" y="4077072"/>
            <a:ext cx="1437138" cy="1745474"/>
          </a:xfrm>
          <a:prstGeom prst="rect">
            <a:avLst/>
          </a:prstGeom>
          <a:noFill/>
        </p:spPr>
      </p:pic>
      <p:pic>
        <p:nvPicPr>
          <p:cNvPr id="11" name="Picture 5" descr="C:\Users\Татьяна\Desktop\альбом-1941-1945\16-Соколова-3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508104" y="4581128"/>
            <a:ext cx="1679080" cy="201839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979712" y="5877272"/>
            <a:ext cx="23183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Соколова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Лидия Андреевна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000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1172078" cy="82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 descr="I:\фото о войне\фото\Рисунок1-1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340767"/>
            <a:ext cx="1872208" cy="2317435"/>
          </a:xfrm>
          <a:prstGeom prst="rect">
            <a:avLst/>
          </a:prstGeom>
          <a:noFill/>
        </p:spPr>
      </p:pic>
      <p:pic>
        <p:nvPicPr>
          <p:cNvPr id="13315" name="Picture 3" descr="C:\Users\Татьяна\Desktop\РОЛИК О ВОЙНЕ\1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4088" y="404664"/>
            <a:ext cx="2869908" cy="2223220"/>
          </a:xfrm>
          <a:prstGeom prst="rect">
            <a:avLst/>
          </a:prstGeom>
          <a:noFill/>
        </p:spPr>
      </p:pic>
      <p:pic>
        <p:nvPicPr>
          <p:cNvPr id="13316" name="Picture 4" descr="C:\Users\Татьяна\Desktop\РОЛИК О ВОЙНЕ\108-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36096" y="2780927"/>
            <a:ext cx="1238775" cy="191117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214546" y="214290"/>
            <a:ext cx="22108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Памяти павших</a:t>
            </a:r>
          </a:p>
          <a:p>
            <a:pPr algn="ctr"/>
            <a:r>
              <a:rPr lang="ru-RU" sz="2400" dirty="0"/>
              <a:t>б</a:t>
            </a:r>
            <a:r>
              <a:rPr lang="ru-RU" sz="2400" dirty="0" smtClean="0"/>
              <a:t>удьте</a:t>
            </a:r>
          </a:p>
          <a:p>
            <a:pPr algn="ctr"/>
            <a:r>
              <a:rPr lang="ru-RU" sz="2400" dirty="0"/>
              <a:t>д</a:t>
            </a:r>
            <a:r>
              <a:rPr lang="ru-RU" sz="2400" dirty="0" smtClean="0"/>
              <a:t>остойны!</a:t>
            </a:r>
            <a:endParaRPr lang="ru-RU" sz="2400" dirty="0"/>
          </a:p>
        </p:txBody>
      </p:sp>
      <p:pic>
        <p:nvPicPr>
          <p:cNvPr id="13317" name="Рисунок 7" descr="DSC_138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64288" y="2708920"/>
            <a:ext cx="1296144" cy="193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3" descr="IMAGE000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915816" y="2852936"/>
            <a:ext cx="2160240" cy="1541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C:\Users\Татьяна\Documents\66-выпускники-ветиераны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54205" y="4869160"/>
            <a:ext cx="2457955" cy="161451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67544" y="4437112"/>
            <a:ext cx="345280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Выпускники нашей </a:t>
            </a:r>
          </a:p>
          <a:p>
            <a:r>
              <a:rPr lang="ru-RU" sz="2800" dirty="0" smtClean="0"/>
              <a:t>школы</a:t>
            </a:r>
          </a:p>
          <a:p>
            <a:r>
              <a:rPr lang="ru-RU" sz="2800" dirty="0"/>
              <a:t>р</a:t>
            </a:r>
            <a:r>
              <a:rPr lang="ru-RU" sz="2800" dirty="0" smtClean="0"/>
              <a:t>азных лет на </a:t>
            </a:r>
          </a:p>
          <a:p>
            <a:r>
              <a:rPr lang="ru-RU" sz="2800" dirty="0" smtClean="0"/>
              <a:t>юбилейных</a:t>
            </a:r>
          </a:p>
          <a:p>
            <a:r>
              <a:rPr lang="ru-RU" sz="2800" dirty="0"/>
              <a:t>в</a:t>
            </a:r>
            <a:r>
              <a:rPr lang="ru-RU" sz="2800" dirty="0" smtClean="0"/>
              <a:t>стречах.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268760"/>
            <a:ext cx="7297575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 работе использованы материалы: </a:t>
            </a:r>
          </a:p>
          <a:p>
            <a:r>
              <a:rPr lang="ru-RU" sz="3200" dirty="0" smtClean="0"/>
              <a:t>письма, фотографии, альбомы из</a:t>
            </a:r>
          </a:p>
          <a:p>
            <a:r>
              <a:rPr lang="ru-RU" sz="3200" dirty="0" smtClean="0"/>
              <a:t>архива музея школы МБОУ СОШ № 14</a:t>
            </a:r>
          </a:p>
          <a:p>
            <a:r>
              <a:rPr lang="ru-RU" sz="3200" dirty="0" smtClean="0"/>
              <a:t>Села Соколовского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296</TotalTime>
  <Words>324</Words>
  <Application>Microsoft Office PowerPoint</Application>
  <PresentationFormat>Экран (4:3)</PresentationFormat>
  <Paragraphs>53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«Сохраним в сердцах своих Память светлую о них!»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«Сохраним в сердцах своих Память светлую о них!»</dc:title>
  <dc:creator>Татьяна</dc:creator>
  <cp:lastModifiedBy>Musick</cp:lastModifiedBy>
  <cp:revision>23</cp:revision>
  <dcterms:created xsi:type="dcterms:W3CDTF">2014-04-27T11:40:28Z</dcterms:created>
  <dcterms:modified xsi:type="dcterms:W3CDTF">2015-04-07T11:05:02Z</dcterms:modified>
</cp:coreProperties>
</file>